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 Carvalho" userId="ad90d0e8-9657-4ebf-bcd1-98a853dcb9cf" providerId="ADAL" clId="{19846F31-47DD-40BE-B9B9-5F844D2754A3}"/>
    <pc:docChg chg="custSel addSld modSld modMainMaster">
      <pc:chgData name="Nilo Carvalho" userId="ad90d0e8-9657-4ebf-bcd1-98a853dcb9cf" providerId="ADAL" clId="{19846F31-47DD-40BE-B9B9-5F844D2754A3}" dt="2024-04-08T14:58:49.919" v="8"/>
      <pc:docMkLst>
        <pc:docMk/>
      </pc:docMkLst>
      <pc:sldChg chg="delSp new mod setBg">
        <pc:chgData name="Nilo Carvalho" userId="ad90d0e8-9657-4ebf-bcd1-98a853dcb9cf" providerId="ADAL" clId="{19846F31-47DD-40BE-B9B9-5F844D2754A3}" dt="2024-04-08T14:58:49.919" v="8"/>
        <pc:sldMkLst>
          <pc:docMk/>
          <pc:sldMk cId="2709362165" sldId="256"/>
        </pc:sldMkLst>
        <pc:spChg chg="del">
          <ac:chgData name="Nilo Carvalho" userId="ad90d0e8-9657-4ebf-bcd1-98a853dcb9cf" providerId="ADAL" clId="{19846F31-47DD-40BE-B9B9-5F844D2754A3}" dt="2024-04-08T14:58:30.951" v="1" actId="478"/>
          <ac:spMkLst>
            <pc:docMk/>
            <pc:sldMk cId="2709362165" sldId="256"/>
            <ac:spMk id="2" creationId="{4721FAC0-D2DD-F8DB-1CB0-55F8572B67E4}"/>
          </ac:spMkLst>
        </pc:spChg>
        <pc:spChg chg="del">
          <ac:chgData name="Nilo Carvalho" userId="ad90d0e8-9657-4ebf-bcd1-98a853dcb9cf" providerId="ADAL" clId="{19846F31-47DD-40BE-B9B9-5F844D2754A3}" dt="2024-04-08T14:58:30.951" v="1" actId="478"/>
          <ac:spMkLst>
            <pc:docMk/>
            <pc:sldMk cId="2709362165" sldId="256"/>
            <ac:spMk id="3" creationId="{DEFBFFCF-10AA-73A7-4050-3D0BDA95A28A}"/>
          </ac:spMkLst>
        </pc:spChg>
      </pc:sldChg>
      <pc:sldChg chg="add">
        <pc:chgData name="Nilo Carvalho" userId="ad90d0e8-9657-4ebf-bcd1-98a853dcb9cf" providerId="ADAL" clId="{19846F31-47DD-40BE-B9B9-5F844D2754A3}" dt="2024-04-08T14:58:45.678" v="6"/>
        <pc:sldMkLst>
          <pc:docMk/>
          <pc:sldMk cId="572143789" sldId="257"/>
        </pc:sldMkLst>
      </pc:sldChg>
      <pc:sldMasterChg chg="setBg modSldLayout">
        <pc:chgData name="Nilo Carvalho" userId="ad90d0e8-9657-4ebf-bcd1-98a853dcb9cf" providerId="ADAL" clId="{19846F31-47DD-40BE-B9B9-5F844D2754A3}" dt="2024-04-08T14:58:43.482" v="5"/>
        <pc:sldMasterMkLst>
          <pc:docMk/>
          <pc:sldMasterMk cId="3571339993" sldId="2147483648"/>
        </pc:sldMasterMkLst>
        <pc:sldLayoutChg chg="setBg">
          <pc:chgData name="Nilo Carvalho" userId="ad90d0e8-9657-4ebf-bcd1-98a853dcb9cf" providerId="ADAL" clId="{19846F31-47DD-40BE-B9B9-5F844D2754A3}" dt="2024-04-08T14:58:43.482" v="5"/>
          <pc:sldLayoutMkLst>
            <pc:docMk/>
            <pc:sldMasterMk cId="3571339993" sldId="2147483648"/>
            <pc:sldLayoutMk cId="3858672199" sldId="2147483649"/>
          </pc:sldLayoutMkLst>
        </pc:sldLayoutChg>
        <pc:sldLayoutChg chg="setBg">
          <pc:chgData name="Nilo Carvalho" userId="ad90d0e8-9657-4ebf-bcd1-98a853dcb9cf" providerId="ADAL" clId="{19846F31-47DD-40BE-B9B9-5F844D2754A3}" dt="2024-04-08T14:58:43.482" v="5"/>
          <pc:sldLayoutMkLst>
            <pc:docMk/>
            <pc:sldMasterMk cId="3571339993" sldId="2147483648"/>
            <pc:sldLayoutMk cId="2884414225" sldId="2147483650"/>
          </pc:sldLayoutMkLst>
        </pc:sldLayoutChg>
        <pc:sldLayoutChg chg="setBg">
          <pc:chgData name="Nilo Carvalho" userId="ad90d0e8-9657-4ebf-bcd1-98a853dcb9cf" providerId="ADAL" clId="{19846F31-47DD-40BE-B9B9-5F844D2754A3}" dt="2024-04-08T14:58:43.482" v="5"/>
          <pc:sldLayoutMkLst>
            <pc:docMk/>
            <pc:sldMasterMk cId="3571339993" sldId="2147483648"/>
            <pc:sldLayoutMk cId="3032187795" sldId="2147483651"/>
          </pc:sldLayoutMkLst>
        </pc:sldLayoutChg>
        <pc:sldLayoutChg chg="setBg">
          <pc:chgData name="Nilo Carvalho" userId="ad90d0e8-9657-4ebf-bcd1-98a853dcb9cf" providerId="ADAL" clId="{19846F31-47DD-40BE-B9B9-5F844D2754A3}" dt="2024-04-08T14:58:43.482" v="5"/>
          <pc:sldLayoutMkLst>
            <pc:docMk/>
            <pc:sldMasterMk cId="3571339993" sldId="2147483648"/>
            <pc:sldLayoutMk cId="1120884061" sldId="2147483652"/>
          </pc:sldLayoutMkLst>
        </pc:sldLayoutChg>
        <pc:sldLayoutChg chg="setBg">
          <pc:chgData name="Nilo Carvalho" userId="ad90d0e8-9657-4ebf-bcd1-98a853dcb9cf" providerId="ADAL" clId="{19846F31-47DD-40BE-B9B9-5F844D2754A3}" dt="2024-04-08T14:58:43.482" v="5"/>
          <pc:sldLayoutMkLst>
            <pc:docMk/>
            <pc:sldMasterMk cId="3571339993" sldId="2147483648"/>
            <pc:sldLayoutMk cId="2044819858" sldId="2147483653"/>
          </pc:sldLayoutMkLst>
        </pc:sldLayoutChg>
        <pc:sldLayoutChg chg="setBg">
          <pc:chgData name="Nilo Carvalho" userId="ad90d0e8-9657-4ebf-bcd1-98a853dcb9cf" providerId="ADAL" clId="{19846F31-47DD-40BE-B9B9-5F844D2754A3}" dt="2024-04-08T14:58:43.482" v="5"/>
          <pc:sldLayoutMkLst>
            <pc:docMk/>
            <pc:sldMasterMk cId="3571339993" sldId="2147483648"/>
            <pc:sldLayoutMk cId="2848968759" sldId="2147483654"/>
          </pc:sldLayoutMkLst>
        </pc:sldLayoutChg>
        <pc:sldLayoutChg chg="setBg">
          <pc:chgData name="Nilo Carvalho" userId="ad90d0e8-9657-4ebf-bcd1-98a853dcb9cf" providerId="ADAL" clId="{19846F31-47DD-40BE-B9B9-5F844D2754A3}" dt="2024-04-08T14:58:43.482" v="5"/>
          <pc:sldLayoutMkLst>
            <pc:docMk/>
            <pc:sldMasterMk cId="3571339993" sldId="2147483648"/>
            <pc:sldLayoutMk cId="973473020" sldId="2147483655"/>
          </pc:sldLayoutMkLst>
        </pc:sldLayoutChg>
        <pc:sldLayoutChg chg="setBg">
          <pc:chgData name="Nilo Carvalho" userId="ad90d0e8-9657-4ebf-bcd1-98a853dcb9cf" providerId="ADAL" clId="{19846F31-47DD-40BE-B9B9-5F844D2754A3}" dt="2024-04-08T14:58:43.482" v="5"/>
          <pc:sldLayoutMkLst>
            <pc:docMk/>
            <pc:sldMasterMk cId="3571339993" sldId="2147483648"/>
            <pc:sldLayoutMk cId="2335008979" sldId="2147483656"/>
          </pc:sldLayoutMkLst>
        </pc:sldLayoutChg>
        <pc:sldLayoutChg chg="setBg">
          <pc:chgData name="Nilo Carvalho" userId="ad90d0e8-9657-4ebf-bcd1-98a853dcb9cf" providerId="ADAL" clId="{19846F31-47DD-40BE-B9B9-5F844D2754A3}" dt="2024-04-08T14:58:43.482" v="5"/>
          <pc:sldLayoutMkLst>
            <pc:docMk/>
            <pc:sldMasterMk cId="3571339993" sldId="2147483648"/>
            <pc:sldLayoutMk cId="2079195790" sldId="2147483657"/>
          </pc:sldLayoutMkLst>
        </pc:sldLayoutChg>
        <pc:sldLayoutChg chg="setBg">
          <pc:chgData name="Nilo Carvalho" userId="ad90d0e8-9657-4ebf-bcd1-98a853dcb9cf" providerId="ADAL" clId="{19846F31-47DD-40BE-B9B9-5F844D2754A3}" dt="2024-04-08T14:58:43.482" v="5"/>
          <pc:sldLayoutMkLst>
            <pc:docMk/>
            <pc:sldMasterMk cId="3571339993" sldId="2147483648"/>
            <pc:sldLayoutMk cId="119127043" sldId="2147483658"/>
          </pc:sldLayoutMkLst>
        </pc:sldLayoutChg>
        <pc:sldLayoutChg chg="setBg">
          <pc:chgData name="Nilo Carvalho" userId="ad90d0e8-9657-4ebf-bcd1-98a853dcb9cf" providerId="ADAL" clId="{19846F31-47DD-40BE-B9B9-5F844D2754A3}" dt="2024-04-08T14:58:43.482" v="5"/>
          <pc:sldLayoutMkLst>
            <pc:docMk/>
            <pc:sldMasterMk cId="3571339993" sldId="2147483648"/>
            <pc:sldLayoutMk cId="2735716906" sldId="2147483659"/>
          </pc:sldLayoutMkLst>
        </pc:sldLayoutChg>
      </pc:sldMasterChg>
    </pc:docChg>
  </pc:docChgLst>
  <pc:docChgLst>
    <pc:chgData name="Humberto Dantas de Mizuca" userId="da1ab1a6b53c08cf" providerId="LiveId" clId="{1E72FFC3-7504-4A52-8094-7A0E17D23C59}"/>
    <pc:docChg chg="custSel addSld delSld modSld">
      <pc:chgData name="Humberto Dantas de Mizuca" userId="da1ab1a6b53c08cf" providerId="LiveId" clId="{1E72FFC3-7504-4A52-8094-7A0E17D23C59}" dt="2024-04-29T21:26:20.519" v="90" actId="20577"/>
      <pc:docMkLst>
        <pc:docMk/>
      </pc:docMkLst>
      <pc:sldChg chg="del">
        <pc:chgData name="Humberto Dantas de Mizuca" userId="da1ab1a6b53c08cf" providerId="LiveId" clId="{1E72FFC3-7504-4A52-8094-7A0E17D23C59}" dt="2024-04-29T21:23:55.047" v="17" actId="47"/>
        <pc:sldMkLst>
          <pc:docMk/>
          <pc:sldMk cId="572143789" sldId="257"/>
        </pc:sldMkLst>
      </pc:sldChg>
      <pc:sldChg chg="modSp add mod">
        <pc:chgData name="Humberto Dantas de Mizuca" userId="da1ab1a6b53c08cf" providerId="LiveId" clId="{1E72FFC3-7504-4A52-8094-7A0E17D23C59}" dt="2024-04-29T21:22:37.837" v="11" actId="1076"/>
        <pc:sldMkLst>
          <pc:docMk/>
          <pc:sldMk cId="1290510329" sldId="258"/>
        </pc:sldMkLst>
        <pc:spChg chg="mod">
          <ac:chgData name="Humberto Dantas de Mizuca" userId="da1ab1a6b53c08cf" providerId="LiveId" clId="{1E72FFC3-7504-4A52-8094-7A0E17D23C59}" dt="2024-04-29T21:22:26.617" v="1" actId="27636"/>
          <ac:spMkLst>
            <pc:docMk/>
            <pc:sldMk cId="1290510329" sldId="258"/>
            <ac:spMk id="4" creationId="{FB92815A-6CFD-5FD3-8CD5-6CC2CF9683D1}"/>
          </ac:spMkLst>
        </pc:spChg>
        <pc:picChg chg="mod">
          <ac:chgData name="Humberto Dantas de Mizuca" userId="da1ab1a6b53c08cf" providerId="LiveId" clId="{1E72FFC3-7504-4A52-8094-7A0E17D23C59}" dt="2024-04-29T21:22:37.837" v="11" actId="1076"/>
          <ac:picMkLst>
            <pc:docMk/>
            <pc:sldMk cId="1290510329" sldId="258"/>
            <ac:picMk id="10" creationId="{4DDF9F16-4192-20D1-C1F8-B122FEAFA693}"/>
          </ac:picMkLst>
        </pc:picChg>
      </pc:sldChg>
      <pc:sldChg chg="modSp add mod">
        <pc:chgData name="Humberto Dantas de Mizuca" userId="da1ab1a6b53c08cf" providerId="LiveId" clId="{1E72FFC3-7504-4A52-8094-7A0E17D23C59}" dt="2024-04-29T21:22:26.700" v="2" actId="27636"/>
        <pc:sldMkLst>
          <pc:docMk/>
          <pc:sldMk cId="322455031" sldId="259"/>
        </pc:sldMkLst>
        <pc:spChg chg="mod">
          <ac:chgData name="Humberto Dantas de Mizuca" userId="da1ab1a6b53c08cf" providerId="LiveId" clId="{1E72FFC3-7504-4A52-8094-7A0E17D23C59}" dt="2024-04-29T21:22:26.700" v="2" actId="27636"/>
          <ac:spMkLst>
            <pc:docMk/>
            <pc:sldMk cId="322455031" sldId="259"/>
            <ac:spMk id="4" creationId="{95110D2E-019F-1447-3368-9EB225039156}"/>
          </ac:spMkLst>
        </pc:spChg>
      </pc:sldChg>
      <pc:sldChg chg="modSp add mod">
        <pc:chgData name="Humberto Dantas de Mizuca" userId="da1ab1a6b53c08cf" providerId="LiveId" clId="{1E72FFC3-7504-4A52-8094-7A0E17D23C59}" dt="2024-04-29T21:22:26.781" v="3" actId="27636"/>
        <pc:sldMkLst>
          <pc:docMk/>
          <pc:sldMk cId="2656926567" sldId="260"/>
        </pc:sldMkLst>
        <pc:spChg chg="mod">
          <ac:chgData name="Humberto Dantas de Mizuca" userId="da1ab1a6b53c08cf" providerId="LiveId" clId="{1E72FFC3-7504-4A52-8094-7A0E17D23C59}" dt="2024-04-29T21:22:26.781" v="3" actId="27636"/>
          <ac:spMkLst>
            <pc:docMk/>
            <pc:sldMk cId="2656926567" sldId="260"/>
            <ac:spMk id="3" creationId="{2DBF422E-4449-FF08-D17A-5E6157CF2ED0}"/>
          </ac:spMkLst>
        </pc:spChg>
      </pc:sldChg>
      <pc:sldChg chg="modSp add mod">
        <pc:chgData name="Humberto Dantas de Mizuca" userId="da1ab1a6b53c08cf" providerId="LiveId" clId="{1E72FFC3-7504-4A52-8094-7A0E17D23C59}" dt="2024-04-29T21:22:59.675" v="12" actId="1076"/>
        <pc:sldMkLst>
          <pc:docMk/>
          <pc:sldMk cId="405564427" sldId="261"/>
        </pc:sldMkLst>
        <pc:spChg chg="mod">
          <ac:chgData name="Humberto Dantas de Mizuca" userId="da1ab1a6b53c08cf" providerId="LiveId" clId="{1E72FFC3-7504-4A52-8094-7A0E17D23C59}" dt="2024-04-29T21:22:59.675" v="12" actId="1076"/>
          <ac:spMkLst>
            <pc:docMk/>
            <pc:sldMk cId="405564427" sldId="261"/>
            <ac:spMk id="2" creationId="{38EDE9F2-50BA-BB91-3915-73BD82763AED}"/>
          </ac:spMkLst>
        </pc:spChg>
        <pc:spChg chg="mod">
          <ac:chgData name="Humberto Dantas de Mizuca" userId="da1ab1a6b53c08cf" providerId="LiveId" clId="{1E72FFC3-7504-4A52-8094-7A0E17D23C59}" dt="2024-04-29T21:22:26.857" v="4" actId="27636"/>
          <ac:spMkLst>
            <pc:docMk/>
            <pc:sldMk cId="405564427" sldId="261"/>
            <ac:spMk id="3" creationId="{4561436C-7D13-DCD2-4708-A364A575A1A2}"/>
          </ac:spMkLst>
        </pc:spChg>
      </pc:sldChg>
      <pc:sldChg chg="modSp add mod">
        <pc:chgData name="Humberto Dantas de Mizuca" userId="da1ab1a6b53c08cf" providerId="LiveId" clId="{1E72FFC3-7504-4A52-8094-7A0E17D23C59}" dt="2024-04-29T21:23:07.583" v="13" actId="1076"/>
        <pc:sldMkLst>
          <pc:docMk/>
          <pc:sldMk cId="479558863" sldId="262"/>
        </pc:sldMkLst>
        <pc:spChg chg="mod">
          <ac:chgData name="Humberto Dantas de Mizuca" userId="da1ab1a6b53c08cf" providerId="LiveId" clId="{1E72FFC3-7504-4A52-8094-7A0E17D23C59}" dt="2024-04-29T21:23:07.583" v="13" actId="1076"/>
          <ac:spMkLst>
            <pc:docMk/>
            <pc:sldMk cId="479558863" sldId="262"/>
            <ac:spMk id="2" creationId="{81F9DDCF-F884-761A-C13A-9EE154232FA8}"/>
          </ac:spMkLst>
        </pc:spChg>
        <pc:spChg chg="mod">
          <ac:chgData name="Humberto Dantas de Mizuca" userId="da1ab1a6b53c08cf" providerId="LiveId" clId="{1E72FFC3-7504-4A52-8094-7A0E17D23C59}" dt="2024-04-29T21:22:26.909" v="5" actId="27636"/>
          <ac:spMkLst>
            <pc:docMk/>
            <pc:sldMk cId="479558863" sldId="262"/>
            <ac:spMk id="3" creationId="{243A5643-DB11-F1B9-FD65-E56146A13328}"/>
          </ac:spMkLst>
        </pc:spChg>
      </pc:sldChg>
      <pc:sldChg chg="modSp add mod">
        <pc:chgData name="Humberto Dantas de Mizuca" userId="da1ab1a6b53c08cf" providerId="LiveId" clId="{1E72FFC3-7504-4A52-8094-7A0E17D23C59}" dt="2024-04-29T21:23:15.911" v="14" actId="1076"/>
        <pc:sldMkLst>
          <pc:docMk/>
          <pc:sldMk cId="1570120965" sldId="263"/>
        </pc:sldMkLst>
        <pc:spChg chg="mod">
          <ac:chgData name="Humberto Dantas de Mizuca" userId="da1ab1a6b53c08cf" providerId="LiveId" clId="{1E72FFC3-7504-4A52-8094-7A0E17D23C59}" dt="2024-04-29T21:23:15.911" v="14" actId="1076"/>
          <ac:spMkLst>
            <pc:docMk/>
            <pc:sldMk cId="1570120965" sldId="263"/>
            <ac:spMk id="2" creationId="{577B7058-19EA-EA6E-B61C-D614434D1474}"/>
          </ac:spMkLst>
        </pc:spChg>
        <pc:spChg chg="mod">
          <ac:chgData name="Humberto Dantas de Mizuca" userId="da1ab1a6b53c08cf" providerId="LiveId" clId="{1E72FFC3-7504-4A52-8094-7A0E17D23C59}" dt="2024-04-29T21:22:26.950" v="7" actId="27636"/>
          <ac:spMkLst>
            <pc:docMk/>
            <pc:sldMk cId="1570120965" sldId="263"/>
            <ac:spMk id="3" creationId="{F7B17969-70C2-8846-AFF2-3C9D8F32E899}"/>
          </ac:spMkLst>
        </pc:spChg>
      </pc:sldChg>
      <pc:sldChg chg="modSp add mod">
        <pc:chgData name="Humberto Dantas de Mizuca" userId="da1ab1a6b53c08cf" providerId="LiveId" clId="{1E72FFC3-7504-4A52-8094-7A0E17D23C59}" dt="2024-04-29T21:26:20.519" v="90" actId="20577"/>
        <pc:sldMkLst>
          <pc:docMk/>
          <pc:sldMk cId="1112766638" sldId="264"/>
        </pc:sldMkLst>
        <pc:spChg chg="mod">
          <ac:chgData name="Humberto Dantas de Mizuca" userId="da1ab1a6b53c08cf" providerId="LiveId" clId="{1E72FFC3-7504-4A52-8094-7A0E17D23C59}" dt="2024-04-29T21:23:25.291" v="15" actId="1076"/>
          <ac:spMkLst>
            <pc:docMk/>
            <pc:sldMk cId="1112766638" sldId="264"/>
            <ac:spMk id="2" creationId="{577B7058-19EA-EA6E-B61C-D614434D1474}"/>
          </ac:spMkLst>
        </pc:spChg>
        <pc:spChg chg="mod">
          <ac:chgData name="Humberto Dantas de Mizuca" userId="da1ab1a6b53c08cf" providerId="LiveId" clId="{1E72FFC3-7504-4A52-8094-7A0E17D23C59}" dt="2024-04-29T21:26:20.519" v="90" actId="20577"/>
          <ac:spMkLst>
            <pc:docMk/>
            <pc:sldMk cId="1112766638" sldId="264"/>
            <ac:spMk id="3" creationId="{F7B17969-70C2-8846-AFF2-3C9D8F32E899}"/>
          </ac:spMkLst>
        </pc:spChg>
      </pc:sldChg>
      <pc:sldChg chg="modSp add mod">
        <pc:chgData name="Humberto Dantas de Mizuca" userId="da1ab1a6b53c08cf" providerId="LiveId" clId="{1E72FFC3-7504-4A52-8094-7A0E17D23C59}" dt="2024-04-29T21:23:36.841" v="16" actId="1076"/>
        <pc:sldMkLst>
          <pc:docMk/>
          <pc:sldMk cId="4232392032" sldId="265"/>
        </pc:sldMkLst>
        <pc:spChg chg="mod">
          <ac:chgData name="Humberto Dantas de Mizuca" userId="da1ab1a6b53c08cf" providerId="LiveId" clId="{1E72FFC3-7504-4A52-8094-7A0E17D23C59}" dt="2024-04-29T21:23:36.841" v="16" actId="1076"/>
          <ac:spMkLst>
            <pc:docMk/>
            <pc:sldMk cId="4232392032" sldId="265"/>
            <ac:spMk id="2" creationId="{D53FC941-A46D-F13B-5919-ABD9E7A84943}"/>
          </ac:spMkLst>
        </pc:spChg>
        <pc:spChg chg="mod">
          <ac:chgData name="Humberto Dantas de Mizuca" userId="da1ab1a6b53c08cf" providerId="LiveId" clId="{1E72FFC3-7504-4A52-8094-7A0E17D23C59}" dt="2024-04-29T21:22:27.028" v="9" actId="27636"/>
          <ac:spMkLst>
            <pc:docMk/>
            <pc:sldMk cId="4232392032" sldId="265"/>
            <ac:spMk id="11" creationId="{D3A4AB9E-96D5-81BD-0796-E02E0C9E7831}"/>
          </ac:spMkLst>
        </pc:spChg>
      </pc:sldChg>
      <pc:sldChg chg="modSp add mod">
        <pc:chgData name="Humberto Dantas de Mizuca" userId="da1ab1a6b53c08cf" providerId="LiveId" clId="{1E72FFC3-7504-4A52-8094-7A0E17D23C59}" dt="2024-04-29T21:22:27.041" v="10" actId="27636"/>
        <pc:sldMkLst>
          <pc:docMk/>
          <pc:sldMk cId="2510590526" sldId="266"/>
        </pc:sldMkLst>
        <pc:spChg chg="mod">
          <ac:chgData name="Humberto Dantas de Mizuca" userId="da1ab1a6b53c08cf" providerId="LiveId" clId="{1E72FFC3-7504-4A52-8094-7A0E17D23C59}" dt="2024-04-29T21:22:27.041" v="10" actId="27636"/>
          <ac:spMkLst>
            <pc:docMk/>
            <pc:sldMk cId="2510590526" sldId="266"/>
            <ac:spMk id="3" creationId="{D601F196-CCCF-1F14-D8BC-B96DC7E22F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BA761-B4F9-B60F-6C64-23D8975E8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71215B-295D-30AE-0CF7-C5CDF1DF0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E6DF1B-DC94-95F5-C5A0-AEE767AF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22-EF04-48CA-91B7-FE06BC41779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BEAC7B-4497-3465-C83A-A26E18B6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4DC477-A757-5C41-25CA-1109CE32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92C4-F8DB-4717-9781-07DF8848BD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67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E723E-A963-CAB7-2EE4-1A449F2E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267365-F0EC-7388-9621-6713EC565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10883A-64B3-21B5-E1D5-410D3544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22-EF04-48CA-91B7-FE06BC41779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EC43-390D-1B10-C3E4-B1B0E8D2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F53764-CB25-A209-22AB-3CA0756B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92C4-F8DB-4717-9781-07DF8848BD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2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DA519B-92D9-7036-D5DF-BD48769D7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B6214F-8BDD-A6AF-3F51-E50DD1B1B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DAF7F6-4D3B-F1FA-307B-54B1BA57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22-EF04-48CA-91B7-FE06BC41779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E4AD06-939D-B2FF-B64F-FB3DDCE8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348B83-ADAB-A3EB-B4EF-C45A8CAB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92C4-F8DB-4717-9781-07DF8848BD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71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3CFD5-7B5B-3079-C06C-E8685580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11F91C-DDB4-839A-B8F4-C9024123C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0C0670-B030-98C4-1E50-2649236E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22-EF04-48CA-91B7-FE06BC41779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D9C99A-6849-146A-438D-D6FF850E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888659-9623-B5E8-E88B-007BCFED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92C4-F8DB-4717-9781-07DF8848BD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41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6FA47-2B95-A47A-E8D3-641D6F02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7B576B-6F22-8910-A6CA-DD9B8BA06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81C93C-22BC-A4A4-1BDA-05800CD3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22-EF04-48CA-91B7-FE06BC41779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1899F8-6CA5-0712-26A2-9806B670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A407B2-87DD-38F3-9EC7-33A22B9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92C4-F8DB-4717-9781-07DF8848BD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18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9FA01-E541-6F82-53D2-1AD61BA7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ABBB4F-90B3-7324-2F54-87D7249FE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8EF5D2-6699-890C-5E8E-18B806CA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9E2067-910A-AEE5-9BCA-25C7EE3F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22-EF04-48CA-91B7-FE06BC41779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3A0FFD-DE1B-C355-E7DD-DB71C825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757008-228F-51A5-EBEE-CB1F1D57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92C4-F8DB-4717-9781-07DF8848BD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88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4BBCA-A691-0DD5-1028-72BA6AB2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CD212A-EE7E-C799-644E-E8319069D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8AFE6C-EC50-0E4E-6396-A15B7F7D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9781E7F-DDCF-828C-FC63-E651E43E8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D2A92FE-ADA7-8509-F722-146BA28EE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7F0B9F6-086B-487C-CF48-2AF62784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22-EF04-48CA-91B7-FE06BC41779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A0D5DB1-0BCC-6011-D494-90D4601D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AF2534-8A39-1F84-9221-1BF02592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92C4-F8DB-4717-9781-07DF8848BD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81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63BAE-C73B-4DD3-7143-8B6CCB4E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0D563A-00AB-7BA9-96B9-C8B7A9CF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22-EF04-48CA-91B7-FE06BC41779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BE0753D-B53E-3B41-2B02-6E836357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2FDCA7-5B0C-FD1D-A9CD-4D1E80E4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92C4-F8DB-4717-9781-07DF8848BD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96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5A1826-969D-0D68-0F13-60BDCF9A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22-EF04-48CA-91B7-FE06BC41779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7261851-C42B-765D-56F3-951D3BF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4D240E-4E13-8B1F-10E7-390DE6E1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92C4-F8DB-4717-9781-07DF8848BD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47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DF688-0779-8AF4-3293-5FB94A06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45E68B-2983-AEEF-1F9F-B41E7CCF0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A8A709-5F88-090F-935E-664097206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9CB440-389A-F4A4-7246-661A1558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22-EF04-48CA-91B7-FE06BC41779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27E5D2-642A-AC84-3986-752343A0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F7B398-73DF-200D-2F67-1C198192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92C4-F8DB-4717-9781-07DF8848BD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00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70F70-E2C2-9340-73CB-38B47BCE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11E0E3F-8943-276C-66D7-EC0FF044A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FE2211-55FB-3735-2FFC-E2F6F6610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E8B5CF-52FE-928E-D439-598E1350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22-EF04-48CA-91B7-FE06BC41779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B6F94D-6FF3-76AF-DD4B-F40165FC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E1604A-0C57-555C-FE81-283B2767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92C4-F8DB-4717-9781-07DF8848BD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19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06B1283-79EB-73E5-6C40-6D562339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B78F2D-DBF0-8661-5A5F-A4671F26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0BFA8D-D1E1-EC75-6EC6-58C89076D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BEEB22-EF04-48CA-91B7-FE06BC41779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3BB995-BA63-C0C9-A8CE-4E4F8DE3D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9837AF-3B1F-F98B-312C-0608F1A9F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FB92C4-F8DB-4717-9781-07DF8848BD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33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toconsciente.org.br/" TargetMode="External"/><Relationship Id="rId2" Type="http://schemas.openxmlformats.org/officeDocument/2006/relationships/hyperlink" Target="mailto:drhdantas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6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B741A-85B1-4C30-6E47-0606F6C0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01F196-CCCF-1F14-D8BC-B96DC7E22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  <a:p>
            <a:r>
              <a:rPr lang="pt-BR" dirty="0" err="1"/>
              <a:t>Linkedin</a:t>
            </a:r>
            <a:r>
              <a:rPr lang="pt-BR" dirty="0"/>
              <a:t>: Humberto Dantas</a:t>
            </a:r>
          </a:p>
          <a:p>
            <a:endParaRPr lang="pt-BR" dirty="0"/>
          </a:p>
          <a:p>
            <a:r>
              <a:rPr lang="pt-BR" dirty="0"/>
              <a:t>Instagram: @drhdantas</a:t>
            </a:r>
          </a:p>
          <a:p>
            <a:endParaRPr lang="pt-BR" dirty="0"/>
          </a:p>
          <a:p>
            <a:r>
              <a:rPr lang="pt-BR" dirty="0"/>
              <a:t>E-mail: </a:t>
            </a:r>
            <a:r>
              <a:rPr lang="pt-BR" dirty="0">
                <a:hlinkClick r:id="rId2"/>
              </a:rPr>
              <a:t>drhdantas@gmail.com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Telefone: 11-98115-3376</a:t>
            </a:r>
          </a:p>
          <a:p>
            <a:endParaRPr lang="pt-BR" dirty="0"/>
          </a:p>
          <a:p>
            <a:r>
              <a:rPr lang="pt-BR" dirty="0"/>
              <a:t>Site: </a:t>
            </a:r>
            <a:r>
              <a:rPr lang="pt-BR" dirty="0">
                <a:hlinkClick r:id="rId3"/>
              </a:rPr>
              <a:t>www.votoconsciente.org.br</a:t>
            </a:r>
            <a:r>
              <a:rPr lang="pt-BR" dirty="0"/>
              <a:t> 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C1D3BD-587F-3B50-183A-B7E27643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AD4B42-9C1E-66A7-49F9-DACD792B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B75ED4-B54C-00B8-4215-8593C3EA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10</a:t>
            </a:fld>
            <a:endParaRPr lang="en-US"/>
          </a:p>
        </p:txBody>
      </p:sp>
      <p:pic>
        <p:nvPicPr>
          <p:cNvPr id="7" name="Imagem 6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3A07080E-AE20-2FAF-8432-2C5A69E78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85" y="2339788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9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A7FAF-A1B0-E1C9-0522-43C04899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Quem sou eu...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92815A-6CFD-5FD3-8CD5-6CC2CF968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0657" y="807868"/>
            <a:ext cx="7250549" cy="545223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Mestre e doutor em Ciência Política pela USP com pós-doutorado em administração pública pela FGV – tema da pesquisa Educação Política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Ativista da causa da Educação Política para a Democracia desde 2002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Diretor-presidente do Movimento Voto Consciente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Coordenador da graduação em Gestão Pública da Fipe e da pós-graduação em Ciência Política da FESP-SP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Responsável ou envolvido em centenas de ações de educação política com destaque para a atuação com jovens nas periferias de São Paulo e com empresas em ambientes internos ou externos. Desde 2021 atua em ações desse tipo no universo cooperativista.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Autor de livros, cartilhas e artigos sobre educação política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Ex-presidente da Escola do Parlamento da Câmara Municipal de São Paulo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Coordenador do coletivo Legis-Ativo – hoje no Congresso em Foco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Atualmente, conselheiro do Politize, Escola Comum, ABEL e Fundação Konrad Adenauer com passagem pelos conselhos/comitês da </a:t>
            </a:r>
            <a:r>
              <a:rPr lang="pt-BR" dirty="0" err="1"/>
              <a:t>LegislaBR</a:t>
            </a:r>
            <a:r>
              <a:rPr lang="pt-BR" dirty="0"/>
              <a:t>, Oficina Municipal, PNBE, Fecomércio-SP, </a:t>
            </a:r>
            <a:r>
              <a:rPr lang="pt-BR" dirty="0" err="1"/>
              <a:t>Colab</a:t>
            </a:r>
            <a:r>
              <a:rPr lang="pt-BR" dirty="0"/>
              <a:t> e Instituto Votorantim (Cid.)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Ex-pesquisador da Câmara dos Deputados (</a:t>
            </a:r>
            <a:r>
              <a:rPr lang="pt-BR" dirty="0" err="1"/>
              <a:t>Cefor</a:t>
            </a:r>
            <a:r>
              <a:rPr lang="pt-BR" dirty="0"/>
              <a:t>) e </a:t>
            </a:r>
            <a:r>
              <a:rPr lang="pt-BR" dirty="0" err="1"/>
              <a:t>Fapeg</a:t>
            </a:r>
            <a:r>
              <a:rPr lang="pt-BR" dirty="0"/>
              <a:t> em temas associados à educação política.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0BBC51-21C6-EF11-0925-F4444E66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E82748-EDF6-F2C2-26B7-27990DD3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CC7CFE-1B89-1B38-3F50-23F65D99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2</a:t>
            </a:fld>
            <a:endParaRPr lang="en-US"/>
          </a:p>
        </p:txBody>
      </p:sp>
      <p:pic>
        <p:nvPicPr>
          <p:cNvPr id="10" name="Imagem 9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4DDF9F16-4192-20D1-C1F8-B122FEAF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3647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1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EDFB9-641C-DD57-3DF1-577E6FED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Educação Política e Democracia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110D2E-019F-1447-3368-9EB2250391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Promessa não cumprida da Democracia</a:t>
            </a:r>
          </a:p>
          <a:p>
            <a:r>
              <a:rPr lang="pt-BR" dirty="0"/>
              <a:t>Desafio qualitativo essencial</a:t>
            </a:r>
          </a:p>
          <a:p>
            <a:endParaRPr lang="pt-BR" dirty="0"/>
          </a:p>
          <a:p>
            <a:r>
              <a:rPr lang="pt-BR" dirty="0"/>
              <a:t>Parâmetro filosófico presente em reflexões nos últimos 2.600 anos – de barreira à solução</a:t>
            </a:r>
          </a:p>
          <a:p>
            <a:endParaRPr lang="pt-BR" dirty="0"/>
          </a:p>
          <a:p>
            <a:r>
              <a:rPr lang="pt-BR" dirty="0"/>
              <a:t>Em realidade corporativa: se é desafio de política pública tem POTENCIAL para se tornar causa de Responsabilidade Social – ESCOLHAS</a:t>
            </a:r>
          </a:p>
          <a:p>
            <a:r>
              <a:rPr lang="pt-BR" dirty="0"/>
              <a:t>Também pode ser causa de estratégia de relacionamento governamental – agenda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66984D-B6A4-225A-3539-A02576B4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FE54E9-1E56-908C-6B86-E7C380E4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18E3BD-45B1-AF2B-0A41-BD0D6CE3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3</a:t>
            </a:fld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EEF9D51-8C78-0493-132F-66E3F878D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" y="2159175"/>
            <a:ext cx="3581400" cy="16383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FFD0359-6967-DA3B-6E84-F088C336A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08" y="4102477"/>
            <a:ext cx="3588116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E9DF2-3106-D265-0E69-EE952BA5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legais elementares e definições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BF422E-4449-FF08-D17A-5E6157CF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25" y="3571127"/>
            <a:ext cx="6254496" cy="2490676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Parâmetro Constitucional basilar</a:t>
            </a:r>
          </a:p>
          <a:p>
            <a:r>
              <a:rPr lang="pt-BR" dirty="0"/>
              <a:t>Orientador de DIVERSAS leis e diretrizes gerais da educação no BRASIL desde o começo do século XX (acredite – LDB/BNCC/NEM)</a:t>
            </a:r>
          </a:p>
          <a:p>
            <a:endParaRPr lang="pt-BR" dirty="0"/>
          </a:p>
          <a:p>
            <a:r>
              <a:rPr lang="pt-BR" dirty="0"/>
              <a:t>Símbolo de resistências e debates acerca de desafios ideológicos</a:t>
            </a:r>
          </a:p>
          <a:p>
            <a:r>
              <a:rPr lang="pt-BR" dirty="0"/>
              <a:t>“Penduricalho” nas eleições de 2014 (Filosofia)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A3386F-0F36-9F13-AABD-A8F78657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06B398-5CE2-1F8E-FEAD-60648052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5EDEDA-2EB2-8125-A058-377E8045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0E3DF99-0F73-4E26-C45B-058725FD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" y="2103050"/>
            <a:ext cx="6276975" cy="1219200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D7015AD-E4A2-1066-BDE9-26D4BFFB0307}"/>
              </a:ext>
            </a:extLst>
          </p:cNvPr>
          <p:cNvSpPr txBox="1">
            <a:spLocks/>
          </p:cNvSpPr>
          <p:nvPr/>
        </p:nvSpPr>
        <p:spPr>
          <a:xfrm>
            <a:off x="7427742" y="2076911"/>
            <a:ext cx="4523464" cy="398489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980" indent="0" algn="just">
              <a:lnSpc>
                <a:spcPct val="130000"/>
              </a:lnSpc>
              <a:spcAft>
                <a:spcPts val="800"/>
              </a:spcAft>
              <a:buNone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Algo capaz de convergir para um conteúdo que seja: determinante para a qualidade da democracia e dos mecanismos de representação e participação política (...); capaz de consolidar a democracia englobando as capacidades de participar, compreender e atuar politicamente; capaz de abordar atitudes necessárias para a prática da boa cidadania; responsável por abordar a história política, do funcionamento das instituições e da cultura política; fortalecedor da democracia; representante de uma esfera de socialização política; suprapartidário; capaz de respeitar um papel de troca entre educador e educando; um processo contínuo, sem um início ou fim demarcado; e imersivo em práticas políticas didáticas, deliberativas e participativas.</a:t>
            </a:r>
          </a:p>
          <a:p>
            <a:pPr marL="220980" indent="0" algn="just">
              <a:lnSpc>
                <a:spcPct val="130000"/>
              </a:lnSpc>
              <a:spcAft>
                <a:spcPts val="800"/>
              </a:spcAft>
              <a:buNone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(Luiza Jardim 2018)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92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DE9F2-50BA-BB91-3915-73BD8276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73511"/>
            <a:ext cx="10449784" cy="1265928"/>
          </a:xfrm>
        </p:spPr>
        <p:txBody>
          <a:bodyPr/>
          <a:lstStyle/>
          <a:p>
            <a:r>
              <a:rPr lang="pt-BR" dirty="0"/>
              <a:t>Parâmetros universais basilares da ONU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61436C-7D13-DCD2-4708-A364A575A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371600"/>
            <a:ext cx="11460876" cy="4984750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/>
              <a:t>Carta de Declaração Universal dos Direitos Humanos (1948)</a:t>
            </a:r>
          </a:p>
          <a:p>
            <a:pPr lvl="1"/>
            <a:r>
              <a:rPr lang="pt-BR" dirty="0"/>
              <a:t>Artigo 26 - a instrução será orientada no sentido do pleno desenvolvimento da personalidade humana e do fortalecimento do respeito pelos direitos do ser humano e pelas liberdades fundamentais</a:t>
            </a:r>
          </a:p>
          <a:p>
            <a:r>
              <a:rPr lang="pt-BR" b="1" dirty="0"/>
              <a:t>Pacto de Direitos Civis e Políticos (1996)</a:t>
            </a:r>
          </a:p>
          <a:p>
            <a:pPr lvl="1"/>
            <a:r>
              <a:rPr lang="pt-BR" dirty="0"/>
              <a:t>Artigo 3º - assegurar o direito igual dos homens e das mulheres a usufruir de todos os direitos civis e políticos</a:t>
            </a:r>
          </a:p>
          <a:p>
            <a:pPr lvl="1"/>
            <a:r>
              <a:rPr lang="pt-BR" dirty="0"/>
              <a:t>Artigo 25 - todo o cidadão tem o direito e a possibilidade (...) de tomar parte na direção dos negócios públicos, diretamente ou por intermédio de representantes livremente eleitos; (..) De votar e ser eleito (...) de aceder, em condições gerais de igualdade, às funções públicas do seu país</a:t>
            </a:r>
          </a:p>
          <a:p>
            <a:r>
              <a:rPr lang="pt-BR" b="1" dirty="0"/>
              <a:t>Relatório do IDH-2002</a:t>
            </a:r>
          </a:p>
          <a:p>
            <a:pPr lvl="1"/>
            <a:r>
              <a:rPr lang="pt-BR" dirty="0"/>
              <a:t>Tema central: Democracia. Aprofundar a Democracia num mundo fragmentado.</a:t>
            </a:r>
          </a:p>
          <a:p>
            <a:pPr lvl="1"/>
            <a:r>
              <a:rPr lang="pt-BR" dirty="0"/>
              <a:t>Promover a política democrática significa expandir capacidades como a educação, para possibilitar que as pessoas desempenhem um papel mais efetivo nessa política e fomentar o desenvolvimento de grupos da sociedade civil e doutras instituições informais, para ajudar as instituições democráticas a representar melhor as pessoas.</a:t>
            </a:r>
          </a:p>
          <a:p>
            <a:pPr lvl="1"/>
            <a:r>
              <a:rPr lang="pt-BR" dirty="0"/>
              <a:t>A maior participação das mulheres na política passa por tomada de consciência que aumenta com “educação política, da mobilização de cidadãos e da eliminação de obstáculos processuais à nomeação e eleição” </a:t>
            </a:r>
          </a:p>
          <a:p>
            <a:r>
              <a:rPr lang="pt-BR" b="1" dirty="0"/>
              <a:t>Ferramenta UNESCO Educação Para Cidadania Global (ECG-2016)</a:t>
            </a:r>
          </a:p>
          <a:p>
            <a:pPr lvl="1"/>
            <a:r>
              <a:rPr lang="pt-BR" dirty="0"/>
              <a:t>Identificar problemas e mazelas sociais, bem como aprimorar a participação cidadã, o conhecimento dos sistemas de governança, o entendimento dos direitos e das responsabilidades de indivíduos e grupos.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4CF72F-8FFF-235F-F54B-33E3025B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606F3F-8079-EE55-CCFB-1668CDA9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E12A01-F3CD-1934-D60F-D0B0D5F7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66A78-2C7A-81E5-7B4B-00CCE7BF0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9DDCF-F884-761A-C13A-9EE15423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372961"/>
            <a:ext cx="10449784" cy="1265928"/>
          </a:xfrm>
        </p:spPr>
        <p:txBody>
          <a:bodyPr>
            <a:normAutofit fontScale="90000"/>
          </a:bodyPr>
          <a:lstStyle/>
          <a:p>
            <a:r>
              <a:rPr lang="pt-BR" dirty="0"/>
              <a:t>Parâmetros universais basilares da ONU-ODS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3A5643-DB11-F1B9-FD65-E56146A13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37252"/>
            <a:ext cx="5855206" cy="48190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/>
              <a:t>METAS (exemplos)</a:t>
            </a:r>
          </a:p>
          <a:p>
            <a:pPr marL="0" indent="0">
              <a:buNone/>
            </a:pPr>
            <a:r>
              <a:rPr lang="pt-BR" dirty="0"/>
              <a:t>4.7 - alunos adquiram conhecimentos e habilidades necessárias para promover (...) direitos humanos, igualdade de gênero, promoção de uma cultura de paz e não violência, cidadania global e valorização da diversidade cultural</a:t>
            </a:r>
          </a:p>
          <a:p>
            <a:pPr marL="0" indent="0">
              <a:buNone/>
            </a:pPr>
            <a:r>
              <a:rPr lang="pt-BR" dirty="0"/>
              <a:t>5.5 - garantir a participação plena e efetiva das mulheres e a igualdade de oportunidades para a liderança em todos os níveis de tomada de decisão na vida política, econômica e pública</a:t>
            </a:r>
          </a:p>
          <a:p>
            <a:pPr marL="0" indent="0">
              <a:buNone/>
            </a:pPr>
            <a:r>
              <a:rPr lang="pt-BR" dirty="0"/>
              <a:t>6.b – fortalecer a participação das comunidades locais</a:t>
            </a:r>
          </a:p>
          <a:p>
            <a:pPr marL="0" indent="0">
              <a:buNone/>
            </a:pPr>
            <a:r>
              <a:rPr lang="pt-BR" dirty="0"/>
              <a:t>10.2 - empoderar e promover a inclusão (...) política de todos</a:t>
            </a:r>
          </a:p>
          <a:p>
            <a:pPr marL="0" indent="0">
              <a:buNone/>
            </a:pPr>
            <a:r>
              <a:rPr lang="pt-BR" dirty="0"/>
              <a:t>16.7 - garantia da tomada de decisão responsiva, inclusiva, participativa e representativa em todos os níveis</a:t>
            </a:r>
          </a:p>
          <a:p>
            <a:pPr marL="0" indent="0">
              <a:buNone/>
            </a:pPr>
            <a:r>
              <a:rPr lang="pt-BR" dirty="0"/>
              <a:t>17.14 – aumentar a coerência das políticas para o desenvolvimento sustentável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2EC865-337C-40DF-AFB3-7E45CFB1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E15C19-F566-BAE5-278D-24B77374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B884F8-1E86-8357-987A-E6B9B4D0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6</a:t>
            </a:fld>
            <a:endParaRPr lang="en-US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2A5C7A8-AF97-DB0A-F8DC-6B3ED4B59969}"/>
              </a:ext>
            </a:extLst>
          </p:cNvPr>
          <p:cNvGrpSpPr/>
          <p:nvPr/>
        </p:nvGrpSpPr>
        <p:grpSpPr>
          <a:xfrm>
            <a:off x="492585" y="2408678"/>
            <a:ext cx="4979899" cy="3076246"/>
            <a:chOff x="240794" y="1591814"/>
            <a:chExt cx="4979899" cy="3076246"/>
          </a:xfrm>
        </p:grpSpPr>
        <p:pic>
          <p:nvPicPr>
            <p:cNvPr id="2050" name="Picture 2" descr="Destaques - Materiais gráficos - ODS - Nós Podemos Paraná - Fiep">
              <a:extLst>
                <a:ext uri="{FF2B5EF4-FFF2-40B4-BE49-F238E27FC236}">
                  <a16:creationId xmlns:a16="http://schemas.microsoft.com/office/drawing/2014/main" id="{24360644-6F64-27ED-426B-1005D4B4C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94" y="1593505"/>
              <a:ext cx="1489532" cy="1430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Destaques - Materiais gráficos - ODS - Nós Podemos Paraná - Fiep">
              <a:extLst>
                <a:ext uri="{FF2B5EF4-FFF2-40B4-BE49-F238E27FC236}">
                  <a16:creationId xmlns:a16="http://schemas.microsoft.com/office/drawing/2014/main" id="{86471BA7-965E-14C5-49E1-B426C5712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977" y="1591814"/>
              <a:ext cx="1489532" cy="1430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Objetivo 6 - Água Potável e Saneamento — Objetivos de Desenvolvimento  Sustentável ODS">
              <a:extLst>
                <a:ext uri="{FF2B5EF4-FFF2-40B4-BE49-F238E27FC236}">
                  <a16:creationId xmlns:a16="http://schemas.microsoft.com/office/drawing/2014/main" id="{F576C405-D777-8A94-6FD2-372EC03F9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160" y="1591815"/>
              <a:ext cx="1489533" cy="1430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Objetivos de Desenvolvimento Sustentável | As Nações Unidas no Brasil">
              <a:extLst>
                <a:ext uri="{FF2B5EF4-FFF2-40B4-BE49-F238E27FC236}">
                  <a16:creationId xmlns:a16="http://schemas.microsoft.com/office/drawing/2014/main" id="{D58A32C8-4296-5136-EC86-4C51738B7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977" y="3231574"/>
              <a:ext cx="1489533" cy="1430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ODS 10">
              <a:extLst>
                <a:ext uri="{FF2B5EF4-FFF2-40B4-BE49-F238E27FC236}">
                  <a16:creationId xmlns:a16="http://schemas.microsoft.com/office/drawing/2014/main" id="{DADC1CA6-D28C-0629-220B-30EB49C48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95" y="3237605"/>
              <a:ext cx="1489532" cy="1430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Objetivo 17. Fortalecer os meios de implementação e revitalizar a parceria  global para o desenvolvimento sustentável | GT Agenda 2030">
              <a:extLst>
                <a:ext uri="{FF2B5EF4-FFF2-40B4-BE49-F238E27FC236}">
                  <a16:creationId xmlns:a16="http://schemas.microsoft.com/office/drawing/2014/main" id="{265379C5-3623-D9CC-D1F0-5FFE35B58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161" y="3231574"/>
              <a:ext cx="1489532" cy="1430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955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6070B-B341-5BBD-17B1-9CC8EA9D3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B7058-19EA-EA6E-B61C-D614434D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271323"/>
            <a:ext cx="10449784" cy="1265928"/>
          </a:xfrm>
        </p:spPr>
        <p:txBody>
          <a:bodyPr>
            <a:normAutofit/>
          </a:bodyPr>
          <a:lstStyle/>
          <a:p>
            <a:r>
              <a:rPr lang="pt-BR" sz="3000" dirty="0"/>
              <a:t>Parâmetros empresariais basilares de Responsabilidade 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B17969-70C2-8846-AFF2-3C9D8F32E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94" y="1537251"/>
            <a:ext cx="5855206" cy="5184223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b="1" dirty="0"/>
              <a:t>ESG (Formulário Ethos 2017-2018)</a:t>
            </a:r>
          </a:p>
          <a:p>
            <a:pPr marL="0" indent="0">
              <a:buNone/>
            </a:pPr>
            <a:r>
              <a:rPr lang="pt-BR" b="1" dirty="0"/>
              <a:t>Governança</a:t>
            </a:r>
            <a:r>
              <a:rPr lang="pt-BR" dirty="0"/>
              <a:t> </a:t>
            </a:r>
          </a:p>
          <a:p>
            <a:pPr>
              <a:buFontTx/>
              <a:buChar char="-"/>
            </a:pPr>
            <a:r>
              <a:rPr lang="pt-BR" dirty="0"/>
              <a:t>Compreender a relação da empresa com o setor público, a transparência e as políticas anticorrupção. </a:t>
            </a:r>
          </a:p>
          <a:p>
            <a:pPr>
              <a:buFontTx/>
              <a:buChar char="-"/>
            </a:pPr>
            <a:r>
              <a:rPr lang="pt-BR" dirty="0"/>
              <a:t>Diálogo e engajamento com atores diversos. </a:t>
            </a:r>
          </a:p>
          <a:p>
            <a:pPr>
              <a:buFontTx/>
              <a:buChar char="-"/>
            </a:pPr>
            <a:r>
              <a:rPr lang="pt-BR" dirty="0"/>
              <a:t>Conscientização no cenário da educação política e social. </a:t>
            </a:r>
          </a:p>
          <a:p>
            <a:pPr>
              <a:buFontTx/>
              <a:buChar char="-"/>
            </a:pPr>
            <a:r>
              <a:rPr lang="pt-BR" dirty="0"/>
              <a:t>Discussão e exercício de protagonismo ou liderança em questões de participação popular e combate à corrupção onde há atuação ou influência da empresa. </a:t>
            </a:r>
          </a:p>
          <a:p>
            <a:pPr>
              <a:buFontTx/>
              <a:buChar char="-"/>
            </a:pPr>
            <a:r>
              <a:rPr lang="pt-BR" dirty="0"/>
              <a:t>Participação em iniciativas do poder público. </a:t>
            </a:r>
          </a:p>
          <a:p>
            <a:pPr>
              <a:buFontTx/>
              <a:buChar char="-"/>
            </a:pPr>
            <a:r>
              <a:rPr lang="pt-BR" dirty="0"/>
              <a:t>Dimensionar o apoio ao pleno exercício da cidadania, por meio de programas informativos e de conscientização.</a:t>
            </a:r>
          </a:p>
          <a:p>
            <a:pPr marL="0" indent="0">
              <a:buNone/>
            </a:pPr>
            <a:r>
              <a:rPr lang="pt-BR" b="1" dirty="0"/>
              <a:t>Social</a:t>
            </a:r>
            <a:r>
              <a:rPr lang="pt-BR" dirty="0"/>
              <a:t> – </a:t>
            </a:r>
          </a:p>
          <a:p>
            <a:pPr>
              <a:buFontTx/>
              <a:buChar char="-"/>
            </a:pPr>
            <a:r>
              <a:rPr lang="pt-BR" dirty="0"/>
              <a:t>Promover questões relacionadas aos direitos humanos na atuação empresarial. </a:t>
            </a:r>
          </a:p>
          <a:p>
            <a:pPr>
              <a:buFontTx/>
              <a:buChar char="-"/>
            </a:pPr>
            <a:r>
              <a:rPr lang="pt-BR" dirty="0"/>
              <a:t>Campanhas de conscientização sobre problemas comunitários. </a:t>
            </a:r>
          </a:p>
          <a:p>
            <a:pPr>
              <a:buFontTx/>
              <a:buChar char="-"/>
            </a:pPr>
            <a:r>
              <a:rPr lang="pt-BR" dirty="0"/>
              <a:t>Preocupação com os direitos políticos e humanos. Conscientização interna e externa.</a:t>
            </a:r>
          </a:p>
          <a:p>
            <a:pPr marL="0" indent="0">
              <a:buNone/>
            </a:pPr>
            <a:r>
              <a:rPr lang="pt-BR" b="1" dirty="0"/>
              <a:t>Sustentabilidade</a:t>
            </a:r>
            <a:r>
              <a:rPr lang="pt-BR" dirty="0"/>
              <a:t> – questões de ordem mais ambiental (conscientizar)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820FBB-8B38-4A86-0FB1-A298D830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7</a:t>
            </a:fld>
            <a:endParaRPr lang="en-US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021EA2C-CF50-E751-FF38-6DFCE4F39AD2}"/>
              </a:ext>
            </a:extLst>
          </p:cNvPr>
          <p:cNvSpPr txBox="1">
            <a:spLocks/>
          </p:cNvSpPr>
          <p:nvPr/>
        </p:nvSpPr>
        <p:spPr>
          <a:xfrm>
            <a:off x="6096000" y="1537252"/>
            <a:ext cx="5855206" cy="2739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/>
              <a:t>“NORMAS” ISO 26.000 / NBR </a:t>
            </a:r>
          </a:p>
          <a:p>
            <a:pPr>
              <a:buFontTx/>
              <a:buChar char="-"/>
            </a:pPr>
            <a:r>
              <a:rPr lang="pt-BR" dirty="0"/>
              <a:t>Compreender se na empresa existem situações de risco aos direitos humanos, com enfrentamento de possíveis desafios e dilemas (textualmente fala-se em ausência dos direitos políticos).</a:t>
            </a:r>
          </a:p>
          <a:p>
            <a:pPr>
              <a:buFontTx/>
              <a:buChar char="-"/>
            </a:pPr>
            <a:r>
              <a:rPr lang="pt-BR" dirty="0"/>
              <a:t> Compreender se há discriminação a grupos vulneráveis, com meta de combate à exclusão incluindo “filiação política, opiniões políticas ou outras opiniões”. </a:t>
            </a:r>
          </a:p>
          <a:p>
            <a:pPr>
              <a:buFontTx/>
              <a:buChar char="-"/>
            </a:pPr>
            <a:r>
              <a:rPr lang="pt-BR" dirty="0"/>
              <a:t>Compreender como ações sociais estão voltadas à percepção da realidade social. </a:t>
            </a:r>
          </a:p>
          <a:p>
            <a:pPr>
              <a:buFontTx/>
              <a:buChar char="-"/>
            </a:pPr>
            <a:r>
              <a:rPr lang="pt-BR" dirty="0"/>
              <a:t>Compreender o relacionamento com a comunidade. </a:t>
            </a:r>
          </a:p>
          <a:p>
            <a:pPr>
              <a:buFontTx/>
              <a:buChar char="-"/>
            </a:pPr>
            <a:r>
              <a:rPr lang="pt-BR" dirty="0"/>
              <a:t>Fortalecer “valores democráticos e cívicos”.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9CBFFF8-17FB-A3DC-7162-5C647294C179}"/>
              </a:ext>
            </a:extLst>
          </p:cNvPr>
          <p:cNvSpPr txBox="1">
            <a:spLocks/>
          </p:cNvSpPr>
          <p:nvPr/>
        </p:nvSpPr>
        <p:spPr>
          <a:xfrm>
            <a:off x="6096000" y="4548117"/>
            <a:ext cx="5855206" cy="2173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/>
              <a:t>GRI – Global Report </a:t>
            </a:r>
            <a:r>
              <a:rPr lang="pt-BR" b="1" dirty="0" err="1"/>
              <a:t>Initiative</a:t>
            </a:r>
            <a:endParaRPr lang="pt-BR" b="1" dirty="0"/>
          </a:p>
          <a:p>
            <a:pPr>
              <a:buFontTx/>
              <a:buChar char="-"/>
            </a:pPr>
            <a:r>
              <a:rPr lang="pt-BR" dirty="0"/>
              <a:t>Dimensionar o “número total de horas de treinamento interno em políticas de direitos humanos”. </a:t>
            </a:r>
          </a:p>
          <a:p>
            <a:pPr>
              <a:buFontTx/>
              <a:buChar char="-"/>
            </a:pPr>
            <a:r>
              <a:rPr lang="pt-BR" dirty="0"/>
              <a:t>Treinamentos e comunicações em “políticas e procedimentos de combate à corrupção”. </a:t>
            </a:r>
          </a:p>
          <a:p>
            <a:pPr>
              <a:buFontTx/>
              <a:buChar char="-"/>
            </a:pPr>
            <a:r>
              <a:rPr lang="pt-BR" dirty="0"/>
              <a:t>Compromissos com a observação de doações e contribuições para partidos políticos de forma transparente.</a:t>
            </a:r>
          </a:p>
        </p:txBody>
      </p:sp>
    </p:spTree>
    <p:extLst>
      <p:ext uri="{BB962C8B-B14F-4D97-AF65-F5344CB8AC3E}">
        <p14:creationId xmlns:p14="http://schemas.microsoft.com/office/powerpoint/2010/main" val="157012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6070B-B341-5BBD-17B1-9CC8EA9D3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B7058-19EA-EA6E-B61C-D614434D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271323"/>
            <a:ext cx="10449784" cy="1265928"/>
          </a:xfrm>
        </p:spPr>
        <p:txBody>
          <a:bodyPr>
            <a:normAutofit/>
          </a:bodyPr>
          <a:lstStyle/>
          <a:p>
            <a:r>
              <a:rPr lang="pt-BR" sz="3000" dirty="0"/>
              <a:t>O universo das Cooperativas e a educação política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B17969-70C2-8846-AFF2-3C9D8F32E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94" y="1537251"/>
            <a:ext cx="5855206" cy="518422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Sistema OCB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-- “Projeto de Implementação do Programa de Educação Política” (SISTEMA OCB, 2023). 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-- Há o que se convencionou chamar de “Novo Ciclo do Programa de Educação Política”, dividido em etapas como:</a:t>
            </a:r>
          </a:p>
          <a:p>
            <a:pPr marL="0" indent="0">
              <a:buNone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</a:rPr>
              <a:t>  --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Estruturação com foco em aprendizagem</a:t>
            </a:r>
          </a:p>
          <a:p>
            <a:pPr marL="0" indent="0">
              <a:buNone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</a:rPr>
              <a:t>  --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Especialização com foco em habilidades técnicas no campo das relações governamentais</a:t>
            </a:r>
          </a:p>
          <a:p>
            <a:pPr marL="0" indent="0">
              <a:buNone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-- Expansão associada à criação e fortalecimento de grupos de atuação</a:t>
            </a:r>
          </a:p>
          <a:p>
            <a:pPr marL="0" indent="0">
              <a:buNone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-- Mobilização capaz de engajar atores em ações e agendas estratégicas de natureza política. 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Ações educativas, com palestras de conscientização, grupos de atuação e cursos disseminados para o sistema OCE e as cooperativas em geral foram desenvolvidos entre 2018 e 2022. Em 2024, ações detectadas em mais de 20 ESTADOS. 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Já atuei no nacional, PR, GO, SP e agora MG (uma honra)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820FBB-8B38-4A86-0FB1-A298D830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8</a:t>
            </a:fld>
            <a:endParaRPr lang="en-US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021EA2C-CF50-E751-FF38-6DFCE4F39AD2}"/>
              </a:ext>
            </a:extLst>
          </p:cNvPr>
          <p:cNvSpPr txBox="1">
            <a:spLocks/>
          </p:cNvSpPr>
          <p:nvPr/>
        </p:nvSpPr>
        <p:spPr>
          <a:xfrm>
            <a:off x="6096000" y="1537252"/>
            <a:ext cx="5855206" cy="5184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/>
              <a:t>Curiosidade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/>
              <a:t>IEA - </a:t>
            </a:r>
            <a:r>
              <a:rPr lang="en-US" b="1" dirty="0"/>
              <a:t>International Association for the Evaluation of Educational Achievement</a:t>
            </a:r>
            <a:endParaRPr lang="pt-B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Rara entidade internacional que trabalha com Educação Cívica, que envolve a ideia de Educação Política em nível comparado, fica entre a Holanda e a Alemanha e se chama IEA. É deles a pesquisa </a:t>
            </a:r>
            <a:r>
              <a:rPr lang="en-US" dirty="0"/>
              <a:t>ICCS - International Civic and Citizenship Education Study. Em 2022 </a:t>
            </a:r>
            <a:r>
              <a:rPr lang="en-US" dirty="0" err="1"/>
              <a:t>ela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pela </a:t>
            </a:r>
            <a:r>
              <a:rPr lang="en-US" dirty="0" err="1"/>
              <a:t>primeira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realizada</a:t>
            </a:r>
            <a:r>
              <a:rPr lang="en-US" dirty="0"/>
              <a:t> no BRASIL.</a:t>
            </a:r>
            <a:endParaRPr lang="pt-B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Em seu SITE, curiosamente, se define como: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“Uma </a:t>
            </a:r>
            <a:r>
              <a:rPr lang="pt-BR" b="1" u="sng" dirty="0"/>
              <a:t>cooperativa internacional</a:t>
            </a:r>
            <a:r>
              <a:rPr lang="pt-BR" dirty="0"/>
              <a:t> de instituições de pesquisa nacionais, agências de pesquisa governamentais, acadêmicos e analistas que trabalham para pesquisar, compreender e melhorar a educação em todo o mundo”</a:t>
            </a:r>
          </a:p>
        </p:txBody>
      </p:sp>
    </p:spTree>
    <p:extLst>
      <p:ext uri="{BB962C8B-B14F-4D97-AF65-F5344CB8AC3E}">
        <p14:creationId xmlns:p14="http://schemas.microsoft.com/office/powerpoint/2010/main" val="111276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FC941-A46D-F13B-5919-ABD9E7A8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051"/>
            <a:ext cx="10515600" cy="1325563"/>
          </a:xfrm>
        </p:spPr>
        <p:txBody>
          <a:bodyPr/>
          <a:lstStyle/>
          <a:p>
            <a:r>
              <a:rPr lang="pt-BR" dirty="0"/>
              <a:t>Desafios para a implementação das ações </a:t>
            </a:r>
            <a:br>
              <a:rPr lang="pt-BR" dirty="0"/>
            </a:br>
            <a:r>
              <a:rPr lang="pt-BR" sz="2000" dirty="0"/>
              <a:t>(a despeito de inúmeros exemplos de atividades louváveis)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F6D647-5130-C231-80AF-1B8FBAC87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0223" y="4486864"/>
            <a:ext cx="3442385" cy="1869486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pt-BR" sz="1400" dirty="0"/>
              <a:t>A cisão ideológica radical e o desinteresse pela política colocam o tema sob risco de leituras enviesadas que, em cálculos reputacionais, afastam as empresas desse compromisso.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3E06D8-EDC9-CDAE-25F4-9EF992491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499A65-0B3B-F6A6-684D-06149338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A95375-8BA9-C591-098E-A6239881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9</a:t>
            </a:fld>
            <a:endParaRPr lang="en-US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C74DBC4E-5C90-F1AB-20C6-59BA6496E800}"/>
              </a:ext>
            </a:extLst>
          </p:cNvPr>
          <p:cNvSpPr txBox="1">
            <a:spLocks/>
          </p:cNvSpPr>
          <p:nvPr/>
        </p:nvSpPr>
        <p:spPr>
          <a:xfrm>
            <a:off x="1030224" y="2311576"/>
            <a:ext cx="3442385" cy="186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Falar sobre política e educar para a democracia enfrenta desafios culturais e tabus que se espraiam para as empresas, encontrando barreiras diversas e fazendo com que tais temáticas inexistam ou estejam presentes apenas em lógica eleitoral sazonal.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F6F9AF0-4156-B4F1-F7FD-E3E2FD5BB79D}"/>
              </a:ext>
            </a:extLst>
          </p:cNvPr>
          <p:cNvSpPr txBox="1">
            <a:spLocks/>
          </p:cNvSpPr>
          <p:nvPr/>
        </p:nvSpPr>
        <p:spPr>
          <a:xfrm>
            <a:off x="8508820" y="4486864"/>
            <a:ext cx="3442385" cy="1869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t-BR" sz="1400" dirty="0"/>
              <a:t>Há dificuldade para adequação de linguagem das ações, definição de público alvo e, principalmente, confiança em parceiros terceirizados em virtude da delicadeza do tema para imagem e estratégia empresarial.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3364E9F4-CB16-FC1F-E3FA-1BF68E0D3535}"/>
              </a:ext>
            </a:extLst>
          </p:cNvPr>
          <p:cNvSpPr txBox="1">
            <a:spLocks/>
          </p:cNvSpPr>
          <p:nvPr/>
        </p:nvSpPr>
        <p:spPr>
          <a:xfrm>
            <a:off x="4845722" y="4486863"/>
            <a:ext cx="3442385" cy="2234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Dificuldades estruturais para se definir área responsável pelas ações. Atividades externas se concentram de institutos estruturados às doações de recursos. Em ambiente interno, o que se vê são ações no setor de pessoas ou marketing. Há também relações institucionais ou governamentais por objetivos estratégicos que transcendem órbita social.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3A4AB9E-96D5-81BD-0796-E02E0C9E7831}"/>
              </a:ext>
            </a:extLst>
          </p:cNvPr>
          <p:cNvSpPr txBox="1">
            <a:spLocks/>
          </p:cNvSpPr>
          <p:nvPr/>
        </p:nvSpPr>
        <p:spPr>
          <a:xfrm>
            <a:off x="4845722" y="2311576"/>
            <a:ext cx="3442385" cy="186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Empresas que escolhem tal temática o fazem, por vezes, de forma concentrada na percepção de raros atores internos que compreendem a relevância do assunto e, quando tais profissionais deixam as organizações ou se envolvem em outras atividades assiste-se ao fim dos programas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F4596E7D-0993-1AF8-C332-01220AB2F414}"/>
              </a:ext>
            </a:extLst>
          </p:cNvPr>
          <p:cNvSpPr txBox="1">
            <a:spLocks/>
          </p:cNvSpPr>
          <p:nvPr/>
        </p:nvSpPr>
        <p:spPr>
          <a:xfrm>
            <a:off x="8508821" y="2311576"/>
            <a:ext cx="3442385" cy="186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A despeito do ponto no espectro ideológico, certas convicções de lideranças comprometem a compreensão sobre o que efetivamente são ações de educação política. Há mistura entre ações democráticas e doutrinações compreendidas como crime eleitoral.</a:t>
            </a:r>
          </a:p>
        </p:txBody>
      </p:sp>
    </p:spTree>
    <p:extLst>
      <p:ext uri="{BB962C8B-B14F-4D97-AF65-F5344CB8AC3E}">
        <p14:creationId xmlns:p14="http://schemas.microsoft.com/office/powerpoint/2010/main" val="4232392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2807c7-2b43-4581-94ad-b15874b88496">
      <Terms xmlns="http://schemas.microsoft.com/office/infopath/2007/PartnerControls"/>
    </lcf76f155ced4ddcb4097134ff3c332f>
    <TaxCatchAll xmlns="bf0f1a1e-3fea-4711-8002-94da8964f28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29ED75252D30459F501BA42D96069E" ma:contentTypeVersion="22" ma:contentTypeDescription="Crie um novo documento." ma:contentTypeScope="" ma:versionID="06823569ae151290188d401a3586398a">
  <xsd:schema xmlns:xsd="http://www.w3.org/2001/XMLSchema" xmlns:xs="http://www.w3.org/2001/XMLSchema" xmlns:p="http://schemas.microsoft.com/office/2006/metadata/properties" xmlns:ns2="882807c7-2b43-4581-94ad-b15874b88496" xmlns:ns3="bf0f1a1e-3fea-4711-8002-94da8964f288" targetNamespace="http://schemas.microsoft.com/office/2006/metadata/properties" ma:root="true" ma:fieldsID="3fcf923c739c51a56ea667658c0131c2" ns2:_="" ns3:_="">
    <xsd:import namespace="882807c7-2b43-4581-94ad-b15874b88496"/>
    <xsd:import namespace="bf0f1a1e-3fea-4711-8002-94da8964f2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807c7-2b43-4581-94ad-b15874b884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c3936996-ac5c-4084-a90a-2c9b666f9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f1a1e-3fea-4711-8002-94da8964f28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b7c906a-ae46-4b0c-b060-713bb6597b1f}" ma:internalName="TaxCatchAll" ma:showField="CatchAllData" ma:web="bf0f1a1e-3fea-4711-8002-94da8964f2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A66E5C-98D8-4CEE-B19B-383FAF85E628}">
  <ds:schemaRefs>
    <ds:schemaRef ds:uri="http://schemas.microsoft.com/office/2006/metadata/properties"/>
    <ds:schemaRef ds:uri="http://schemas.microsoft.com/office/infopath/2007/PartnerControls"/>
    <ds:schemaRef ds:uri="259a4c69-4fca-4ab8-922f-bd8c4174edc4"/>
    <ds:schemaRef ds:uri="6a532eac-4d2c-4d34-9484-74fb1b01cc53"/>
  </ds:schemaRefs>
</ds:datastoreItem>
</file>

<file path=customXml/itemProps2.xml><?xml version="1.0" encoding="utf-8"?>
<ds:datastoreItem xmlns:ds="http://schemas.openxmlformats.org/officeDocument/2006/customXml" ds:itemID="{2F42753F-F27B-4B96-96CC-3ED26AFD6805}"/>
</file>

<file path=customXml/itemProps3.xml><?xml version="1.0" encoding="utf-8"?>
<ds:datastoreItem xmlns:ds="http://schemas.openxmlformats.org/officeDocument/2006/customXml" ds:itemID="{246EC702-23ED-41B1-918D-3A9F179B81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1667</Words>
  <Application>Microsoft Office PowerPoint</Application>
  <PresentationFormat>Widescreen</PresentationFormat>
  <Paragraphs>127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Tema do Office</vt:lpstr>
      <vt:lpstr>Apresentação do PowerPoint</vt:lpstr>
      <vt:lpstr>Quem sou eu...</vt:lpstr>
      <vt:lpstr>Educação Política e Democracia</vt:lpstr>
      <vt:lpstr>Parâmetros legais elementares e definições</vt:lpstr>
      <vt:lpstr>Parâmetros universais basilares da ONU</vt:lpstr>
      <vt:lpstr>Parâmetros universais basilares da ONU-ODS</vt:lpstr>
      <vt:lpstr>Parâmetros empresariais basilares de Responsabilidade Social</vt:lpstr>
      <vt:lpstr>O universo das Cooperativas e a educação política</vt:lpstr>
      <vt:lpstr>Desafios para a implementação das ações  (a despeito de inúmeros exemplos de atividades louváveis)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Nilo Carvalho</dc:creator>
  <cp:lastModifiedBy>Humberto Dantas de Mizuca</cp:lastModifiedBy>
  <cp:revision>1</cp:revision>
  <dcterms:created xsi:type="dcterms:W3CDTF">2024-04-08T14:58:28Z</dcterms:created>
  <dcterms:modified xsi:type="dcterms:W3CDTF">2024-04-29T21:26:30Z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0x01010058E65D135462994CA04086BBBA51DB2A</vt:lpwstr>
  </property>
  <property fmtid="{D5CDD505-2E9C-101B-9397-08002B2CF9AE}" pid="3" name="MediaServiceImageTags">
    <vt:lpwstr/>
  </property>
</Properties>
</file>